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0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ки сказочного зимнего леса для детей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2656" y="2411760"/>
            <a:ext cx="612068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80640"/>
            <a:ext cx="6110436" cy="5852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Смотр-конкурс  </a:t>
            </a: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лучшее оформление  </a:t>
            </a: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учреждений образования  </a:t>
            </a: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Новому году и Рождеству </a:t>
            </a: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</a:t>
            </a: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«Лучшее Новогоднее оформление витражей»</a:t>
            </a:r>
          </a:p>
          <a:p>
            <a:pPr algn="ctr">
              <a:buNone/>
            </a:pPr>
            <a:endParaRPr lang="ru-RU" sz="2800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Гомель, 2021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                                                                                       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900" y="467544"/>
            <a:ext cx="6172200" cy="1512168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                                                                                     </a:t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100" b="1" i="0" u="none" strike="noStrike" kern="1200" spc="1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spc="1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8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Государственное  учреждение  образования</a:t>
            </a:r>
            <a:br>
              <a:rPr kumimoji="0" lang="ru-RU" sz="8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8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«Ясли –сад №29 г.Гомеля»</a:t>
            </a:r>
            <a:r>
              <a:rPr kumimoji="0" lang="ru-RU" sz="5000" b="1" i="0" u="none" strike="noStrike" kern="1200" spc="1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spc="1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1200" spc="150" normalizeH="0" baseline="0" noProof="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43608"/>
            <a:ext cx="6172200" cy="165618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   ВОЛШЕБНИЦА ЗИМА РИСУЕТ НА ОКНАХ КРУЖЕВНЫЕ ВИТРАЖИ! Выйдешь на улицу зимой и смотришь на пейзаж, от которого глаз не оторвать. Деревья в снегу, а на земле возвышаются высокие сугробы, на которые смотришь и радуешься. «Какое прекрасное время года!» - радуются взрослые и дети, бросая друг в друга снежками.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C:\Users\User\Desktop\IMG-37aec0ac366f62604c6f09aafe2b402d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104" r="11650" b="41875"/>
          <a:stretch>
            <a:fillRect/>
          </a:stretch>
        </p:blipFill>
        <p:spPr bwMode="auto">
          <a:xfrm>
            <a:off x="342900" y="2987824"/>
            <a:ext cx="617220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938784"/>
            <a:ext cx="6172200" cy="1524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ysClr val="windowText" lastClr="000000"/>
                </a:solidFill>
              </a:rPr>
              <a:t>      Зимой можно гулять на улице и наслаждаться свежестью воздуха. «Для чего существует зима? » - спросят многие из вас.</a:t>
            </a:r>
            <a:br>
              <a:rPr lang="ru-RU" sz="1800" dirty="0" smtClean="0">
                <a:solidFill>
                  <a:sysClr val="windowText" lastClr="000000"/>
                </a:solidFill>
              </a:rPr>
            </a:br>
            <a:r>
              <a:rPr lang="ru-RU" sz="1800" dirty="0" smtClean="0">
                <a:solidFill>
                  <a:sysClr val="windowText" lastClr="000000"/>
                </a:solidFill>
              </a:rPr>
              <a:t>Никто не может ответить на этот вопрос, но большинство ей рады.  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C:\Users\User\Desktop\IMG-69e4d33505adffad743fe38742a63e36-V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2098" r="8527" b="19286"/>
          <a:stretch/>
        </p:blipFill>
        <p:spPr bwMode="auto">
          <a:xfrm>
            <a:off x="404664" y="2814156"/>
            <a:ext cx="6110436" cy="5385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    </a:t>
            </a:r>
            <a:r>
              <a:rPr lang="ru-RU" sz="2000" dirty="0" smtClean="0">
                <a:solidFill>
                  <a:sysClr val="windowText" lastClr="000000"/>
                </a:solidFill>
              </a:rPr>
              <a:t>Падающие снежинки так красивы, что даже сердце замирает. Завораживающее зрелище!</a:t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        Чувствуешь себя словно в волшебной сказке. </a:t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Кажется, что вот-вот начнут происходить чудеса.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C:\Users\User\Desktop\20211215_1750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477" t="20290" r="38705" b="12090"/>
          <a:stretch/>
        </p:blipFill>
        <p:spPr bwMode="auto">
          <a:xfrm rot="5400000">
            <a:off x="728700" y="2591780"/>
            <a:ext cx="5472607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348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Ранним зимним утром шел Дед Мороз по лесу.</a:t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Ему было очень скучно: не с кем поговорить, некому рассказать сказки. Все лесные жители готовились к новому году. Взмахнул Дедушка Мороз своим посохом и заискрились серебром девочки- снежинки.</a:t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Ахнул лесной волшебник от такой удивительной красоты.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20211215_1728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-16344" b="21720"/>
          <a:stretch>
            <a:fillRect/>
          </a:stretch>
        </p:blipFill>
        <p:spPr bwMode="auto">
          <a:xfrm>
            <a:off x="415636" y="3779912"/>
            <a:ext cx="6026727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406526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6228184"/>
            <a:ext cx="6172200" cy="220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наступающим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2022 годом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467544"/>
            <a:ext cx="61206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</TotalTime>
  <Words>103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                                                                                                </vt:lpstr>
      <vt:lpstr>   ВОЛШЕБНИЦА ЗИМА РИСУЕТ НА ОКНАХ КРУЖЕВНЫЕ ВИТРАЖИ! Выйдешь на улицу зимой и смотришь на пейзаж, от которого глаз не оторвать. Деревья в снегу, а на земле возвышаются высокие сугробы, на которые смотришь и радуешься. «Какое прекрасное время года!» - радуются взрослые и дети, бросая друг в друга снежками.</vt:lpstr>
      <vt:lpstr>      Зимой можно гулять на улице и наслаждаться свежестью воздуха. «Для чего существует зима? » - спросят многие из вас. Никто не может ответить на этот вопрос, но большинство ей рады.  </vt:lpstr>
      <vt:lpstr>    Падающие снежинки так красивы, что даже сердце замирает. Завораживающее зрелище!         Чувствуешь себя словно в волшебной сказке.  Кажется, что вот-вот начнут происходить чудеса.</vt:lpstr>
      <vt:lpstr>     Ранним зимним утром шел Дед Мороз по лесу. Ему было очень скучно: не с кем поговорить, некому рассказать сказки. Все лесные жители готовились к новому году. Взмахнул Дедушка Мороз своим посохом и заискрились серебром девочки- снежинки. Ахнул лесной волшебник от такой удивительной красоты.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</dc:title>
  <cp:lastModifiedBy>User</cp:lastModifiedBy>
  <cp:revision>14</cp:revision>
  <dcterms:modified xsi:type="dcterms:W3CDTF">2021-12-20T12:53:50Z</dcterms:modified>
</cp:coreProperties>
</file>